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1513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293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63182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0914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7709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14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4321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6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4556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5362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78EB4A-14A4-48F7-9E3F-5D8EF0729C6F}" type="datetimeFigureOut">
              <a:rPr lang="pt-PT" smtClean="0"/>
              <a:t>29/07/2026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D22BD2-E3FE-42DB-BB82-79989A9421D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184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" y="0"/>
            <a:ext cx="12181182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6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35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060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1626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Ecrã Panorâmico</PresentationFormat>
  <Paragraphs>0</Paragraphs>
  <Slides>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Maria</dc:creator>
  <cp:lastModifiedBy>Ana Maria</cp:lastModifiedBy>
  <cp:revision>2</cp:revision>
  <dcterms:created xsi:type="dcterms:W3CDTF">2026-07-29T09:36:40Z</dcterms:created>
  <dcterms:modified xsi:type="dcterms:W3CDTF">2026-07-29T09:47:56Z</dcterms:modified>
</cp:coreProperties>
</file>